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58" r:id="rId6"/>
    <p:sldId id="260" r:id="rId7"/>
    <p:sldId id="259" r:id="rId8"/>
    <p:sldId id="265" r:id="rId9"/>
    <p:sldId id="264" r:id="rId10"/>
    <p:sldId id="266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0074CC2-F499-4C81-9E38-629D8A92C33D}">
          <p14:sldIdLst>
            <p14:sldId id="256"/>
            <p14:sldId id="257"/>
            <p14:sldId id="261"/>
            <p14:sldId id="262"/>
            <p14:sldId id="258"/>
            <p14:sldId id="260"/>
            <p14:sldId id="259"/>
            <p14:sldId id="265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68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2402-7896-4D32-A944-A13153223B07}" type="datetimeFigureOut">
              <a:rPr lang="en-ID" smtClean="0"/>
              <a:t>13/06/2025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2876D-DDB1-4914-A3BF-FA5D382D38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275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2876D-DDB1-4914-A3BF-FA5D382D382D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905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1DCC37-1097-C9E2-B519-276D9F071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00" y="2781300"/>
            <a:ext cx="7772400" cy="1470025"/>
          </a:xfrm>
        </p:spPr>
        <p:txBody>
          <a:bodyPr/>
          <a:lstStyle/>
          <a:p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27D6B09-1AD3-9849-E0FA-19F8E2FE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4686300"/>
            <a:ext cx="6400800" cy="1752600"/>
          </a:xfrm>
        </p:spPr>
        <p:txBody>
          <a:bodyPr/>
          <a:lstStyle/>
          <a:p>
            <a:endParaRPr lang="en-ID" dirty="0">
              <a:noFill/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68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87070-9305-6701-A838-B8A2D3AE1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C87A-E23B-B467-730B-D9B6B1D4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70138"/>
            <a:ext cx="8229600" cy="1143000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204E-AED0-FAF5-6E46-EE1A7E8FD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695700"/>
            <a:ext cx="8229600" cy="4525963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621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DBA51BB-1071-DCC8-D2AF-D49A7574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217738"/>
            <a:ext cx="8229600" cy="1143000"/>
          </a:xfrm>
        </p:spPr>
        <p:txBody>
          <a:bodyPr/>
          <a:lstStyle/>
          <a:p>
            <a:endParaRPr lang="en-ID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8CA859-4880-8303-6EE8-5828D7FD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543300"/>
            <a:ext cx="8229600" cy="4525963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4233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122A16-466B-E7DE-2314-73A1B04CB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51CF-9615-75C7-F68C-797AD8EE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217738"/>
            <a:ext cx="8229600" cy="1143000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EE42B-0010-31AF-2868-81F9677B8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3543300"/>
            <a:ext cx="8229600" cy="4525963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077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0A7B7-7CB6-F5B2-79E1-47C6DBFF4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103A-2F99-B89B-DA54-98710858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2446338"/>
            <a:ext cx="8229600" cy="1143000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C39AD-6BE6-97B1-5FAC-8E1EA0D1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3771900"/>
            <a:ext cx="8229600" cy="4525963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240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0072FB-EF03-C26B-FB8D-3A4297B85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630F-DCC0-FDA7-CDC0-4FA9AE6F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2217738"/>
            <a:ext cx="8229600" cy="1143000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9861-8289-C7E6-BF88-6025EAB62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3543300"/>
            <a:ext cx="8229600" cy="4525963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5153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131F2F-631C-B731-F941-573CC0895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2CA7-240E-E19F-8432-E9A83D4E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217738"/>
            <a:ext cx="8229600" cy="1143000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4778F-1B04-1856-D7BC-537258349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543300"/>
            <a:ext cx="8229600" cy="4525963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54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6BFB3A-3EB6-2564-0666-0F118CF7D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4B2F-C1B3-1D56-7180-BFFF0446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70138"/>
            <a:ext cx="8229600" cy="1143000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13BF0-0BD8-4377-25D7-6EE50D6B2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695700"/>
            <a:ext cx="8229600" cy="4525963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47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B73C8E-1145-8C11-ACFC-616D6553F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3C2D-0779-D0BB-9480-C1AF948A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70138"/>
            <a:ext cx="8229600" cy="1143000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1F4EE-6DEF-0E0F-2EBD-436C6FF74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695700"/>
            <a:ext cx="8229600" cy="4525963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361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1241CE-FECE-AF02-E63F-36DE060BE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3025E-699E-44B3-2EB2-CA691D15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70138"/>
            <a:ext cx="8229600" cy="1143000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483C5-0579-E8E0-F456-7EF2F5A93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695700"/>
            <a:ext cx="8229600" cy="4525963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155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</Words>
  <Application>Microsoft Office PowerPoint</Application>
  <PresentationFormat>Custom</PresentationFormat>
  <Paragraphs>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Yellow Modern Elegant Company Profile Presentation</dc:title>
  <dc:creator>Ekonomi</dc:creator>
  <cp:lastModifiedBy>feb surabaya</cp:lastModifiedBy>
  <cp:revision>9</cp:revision>
  <dcterms:created xsi:type="dcterms:W3CDTF">2006-08-16T00:00:00Z</dcterms:created>
  <dcterms:modified xsi:type="dcterms:W3CDTF">2025-06-13T07:22:01Z</dcterms:modified>
  <dc:identifier>DAFrNgT2yvw</dc:identifier>
</cp:coreProperties>
</file>