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3" r:id="rId6"/>
    <p:sldId id="258" r:id="rId7"/>
    <p:sldId id="264" r:id="rId8"/>
    <p:sldId id="266" r:id="rId9"/>
    <p:sldId id="259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D77C4-64B8-640F-A6F9-381F9142B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01E4E3-3986-1B80-F1AD-28DCC9FD7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98A46-E23A-865A-6A3A-3ED481A0E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2BD0-9569-3D4C-45C5-244BDA92C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9AD58-A8B3-2FB2-913A-FBDE0DFAD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91837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75D51-A9AF-96DA-5E6A-73EAD6692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AA4081-85B3-8605-D864-88D69D969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04FA9-DA86-170A-8C33-9C520B2AC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74D6C-E9D9-9CC3-A0E8-85041FC00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D666F-3145-DCB1-E4E8-250B69FD3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984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95ABF7-378D-06F4-EEFB-16C103C6C6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D4CE3-766E-CD2D-2687-A9BA89A9A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8A082-B118-1502-3CB5-837AF6553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BD8E2-7997-F734-49E8-DCD4CCD08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D79B2-3450-1CEE-A42A-FE5883963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982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B8151-1A42-4CF2-C7E6-872C2A16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CCFDC-F375-084F-4895-0E74B4BC4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D9AFF-B7E5-5470-CC86-15D3BEC9A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3B495-0DD2-6507-7756-835BA8BDA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5BB60-5444-0D9E-0015-CA13E812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818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EDE9E-651B-3226-0953-73E72F770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A4265-EB9B-34E1-E830-44ED11BF7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636201-5D6A-BDC6-AAA0-A7BE87ACA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BBB3D-C53E-05E9-5E32-657DEF6A5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67AA4-F357-1CE6-617B-D39220A15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941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5AF6E-A24A-FEDA-E2F8-2AF9CEBB7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D26A4-9702-0C5F-C426-88AEB1F7C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A757A-F02F-1B11-75A6-601052A8B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D9B18-6F6A-AAC9-E977-4648795D2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FC4134-1421-73C2-3B47-A9332199A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1D6021-90E4-EEEF-E65D-46F7A1F1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4344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AD3B7-1FAA-6DAB-426E-F60DDE900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32D98-8399-565F-E463-AB420E342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F0EE45-CC69-8AA4-320E-0BEC41E34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703D93-8DB7-88D8-9FBF-3D207DBAB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6A4D2-ED0A-89F5-53FE-DE7B01A7F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DC49C8-BA6B-27CA-65C7-CB657F9DA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827B80-299D-7AD6-E2F5-300592E43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961EE7-82C7-F9CD-53E5-B9B346FCA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2004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09B62-6C48-B9F1-0C8E-825A45574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BDAC82-3F54-F720-0C2C-12CFB1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6FA0A2-CE97-E5BA-6EEE-FACF85AEB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043A48-E760-2B03-06D6-B0EFB28DC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74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CC441F-A1CD-C44A-EAC1-92BA339F1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5A78B6-6FEE-ADFA-FA70-FFB0F75EF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7FB7BA-2F93-E91C-9495-3B86D1E8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521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7356A-B260-F500-47DB-78D12831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F7FA5-0847-DE96-355B-7B9606C3D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366508-F142-748B-11F6-9327917EC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D9769-38F6-AAE2-74AB-E16A8A83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8D9737-603E-29E7-280E-060950D5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177C7-F7DA-B499-2C78-6258091BC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91293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90FE5-88A6-449C-F543-7362B2E21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36301B-7935-FA42-EF1C-0B57F1BC8E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B22FEE-D6AE-A269-212F-FC44751EB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D26965-F8E7-ABFA-D534-1216BA63C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66F9B-885C-AE60-AF12-2BF62EDB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C9EFCE-FF27-D5A9-5CF8-86831F0D5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43371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4A70EA-3E56-0DF7-1CDB-B1CFCC4E5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6BBB2-FF75-A5E7-C343-C6E8D39D2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6F036-DFA3-6738-58D2-FD96AAD3B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174D1-7A03-4B64-9694-CEB4B45CD42A}" type="datetimeFigureOut">
              <a:rPr lang="en-ID" smtClean="0"/>
              <a:t>06/02/2026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05248-E6ED-AF7F-687C-D5C6C4B15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1EA44-0047-3BD0-0177-EB90D5BCBE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094CA-5E65-4230-B395-F0CA9DDD8C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6802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D2BE1-E0B5-94D3-5EEC-1DC42CF4F0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3BB123-4CF9-8E98-8CFB-3D9ECCD4A1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5645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35037F-B338-BEC7-F988-C58600D08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244C-361E-B514-253E-D9632DAC8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9BC39-3BFC-F16B-ADDD-70CA7C35C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0345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BD0F2-F37B-CCBA-ADB9-65A0E93AB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56F7589-244D-2E54-0FE9-D1E89BE95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1908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0680E7-5A7D-850D-B929-93828AD57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3D740-5C5E-F054-FB00-6023A956B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117745D-ED33-5134-6C2E-833D32D2D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0970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06A065-5159-402E-9B98-0A01FC00E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0F640-C4FC-184F-C779-E5B14D5C5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26695-CA02-9C56-62EB-893422053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3519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266916-CFFF-B205-EABC-37D734F6C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787B2-73DE-BE8A-5AFF-12C5C2D64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F7689-36D1-2F16-9FF4-52D340E71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5400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2CC42-C9F9-AB12-3319-1C4461F5E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8F2C8-64BF-EDB1-5AF4-C94722482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31111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9AF2F8-90F3-0151-6792-2C3694786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99D3D-27C0-EA15-3CEF-9451DC753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C1C9F-80CB-3E54-28F2-30B8A7C78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68201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37F13C-6084-FE7C-7B7A-FBF62337C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B9E30-4E42-A696-B795-653E62658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FCEA8-F40F-DCD6-825B-60F0FA2F1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39110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FB458-F113-98BF-50F8-80DEFA770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5890B-3CDE-CD59-1D05-CE485081C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19049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feb surabaya</dc:creator>
  <cp:lastModifiedBy>feb surabaya</cp:lastModifiedBy>
  <cp:revision>2</cp:revision>
  <dcterms:created xsi:type="dcterms:W3CDTF">2026-02-03T02:54:54Z</dcterms:created>
  <dcterms:modified xsi:type="dcterms:W3CDTF">2026-02-06T03:37:15Z</dcterms:modified>
</cp:coreProperties>
</file>